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A75363E3-192C-4397-A359-F7698A554946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